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9" r:id="rId4"/>
    <p:sldId id="258" r:id="rId5"/>
    <p:sldId id="264" r:id="rId6"/>
    <p:sldId id="267" r:id="rId7"/>
    <p:sldId id="268" r:id="rId8"/>
    <p:sldId id="27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5DA731A5-7534-4486-B949-A0F00159EAC5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8BDB-E44F-4A7C-BCEF-422A8244AF77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6BF4-E6BC-4FFB-BDB1-06F2B8E6C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867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1E64-5942-4E4E-9138-D6E2F08207F2}" type="datetimeFigureOut">
              <a:rPr lang="en-US" smtClean="0"/>
              <a:pPr/>
              <a:t>11/1/2012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30162-4697-4E25-BA01-E8E8639E9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09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30162-4697-4E25-BA01-E8E8639E9B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94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288018"/>
            <a:ext cx="3313355" cy="1747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95073"/>
            <a:ext cx="3309803" cy="5866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E52272-9437-4663-84F8-E1F4B43C5D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96" y="-21512"/>
            <a:ext cx="3504304" cy="32590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89" y="-24142"/>
            <a:ext cx="5715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650889" y="-24142"/>
            <a:ext cx="304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Support</a:t>
            </a:r>
            <a:r>
              <a:rPr lang="en-US" b="0" baseline="0" dirty="0" smtClean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rural education</a:t>
            </a:r>
          </a:p>
          <a:p>
            <a:r>
              <a:rPr lang="en-US" b="0" baseline="0" dirty="0" smtClean="0"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Rekindle hope</a:t>
            </a:r>
            <a:endParaRPr lang="en-US" b="0" dirty="0">
              <a:solidFill>
                <a:schemeClr val="bg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54644" y="6154009"/>
            <a:ext cx="1332156" cy="365125"/>
          </a:xfrm>
          <a:prstGeom prst="rect">
            <a:avLst/>
          </a:prstGeom>
        </p:spPr>
        <p:txBody>
          <a:bodyPr/>
          <a:lstStyle/>
          <a:p>
            <a:fld id="{4EE52272-9437-4663-84F8-E1F4B43C5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1193" y="6115597"/>
            <a:ext cx="1332156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94119AB-2ACF-4262-86F5-073FF84661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33" y="0"/>
            <a:ext cx="3700167" cy="74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288018"/>
            <a:ext cx="3581399" cy="1747120"/>
          </a:xfrm>
        </p:spPr>
        <p:txBody>
          <a:bodyPr anchor="ctr">
            <a:normAutofit/>
          </a:bodyPr>
          <a:lstStyle/>
          <a:p>
            <a:r>
              <a:rPr lang="en-US" altLang="zh-CN" sz="2000" b="1" dirty="0" smtClean="0"/>
              <a:t>L</a:t>
            </a:r>
            <a:r>
              <a:rPr lang="en-US" altLang="zh-CN" sz="2000" dirty="0" smtClean="0"/>
              <a:t>ocal </a:t>
            </a:r>
            <a:br>
              <a:rPr lang="en-US" altLang="zh-CN" sz="2000" dirty="0" smtClean="0"/>
            </a:br>
            <a:r>
              <a:rPr lang="en-US" altLang="zh-CN" sz="2000" b="1" dirty="0" smtClean="0"/>
              <a:t>B</a:t>
            </a:r>
            <a:r>
              <a:rPr lang="en-US" altLang="zh-CN" sz="2000" dirty="0" smtClean="0"/>
              <a:t>ranch </a:t>
            </a:r>
            <a:br>
              <a:rPr lang="en-US" altLang="zh-CN" sz="2000" dirty="0" smtClean="0"/>
            </a:br>
            <a:r>
              <a:rPr lang="en-US" altLang="zh-CN" sz="2000" b="1" dirty="0" smtClean="0"/>
              <a:t>M</a:t>
            </a:r>
            <a:r>
              <a:rPr lang="en-US" altLang="zh-CN" sz="2000" dirty="0" smtClean="0"/>
              <a:t>anagement </a:t>
            </a:r>
            <a:br>
              <a:rPr lang="en-US" altLang="zh-CN" sz="2000" dirty="0" smtClean="0"/>
            </a:br>
            <a:r>
              <a:rPr lang="en-US" altLang="zh-CN" sz="2000" b="1" dirty="0" smtClean="0"/>
              <a:t>C</a:t>
            </a:r>
            <a:r>
              <a:rPr lang="en-US" altLang="zh-CN" sz="2000" dirty="0" smtClean="0"/>
              <a:t>ommittee </a:t>
            </a:r>
            <a:br>
              <a:rPr lang="en-US" altLang="zh-CN" sz="2000" dirty="0" smtClean="0"/>
            </a:br>
            <a:r>
              <a:rPr lang="en-US" altLang="zh-CN" sz="2000" dirty="0" smtClean="0"/>
              <a:t>                             </a:t>
            </a:r>
            <a:r>
              <a:rPr lang="zh-CN" altLang="en-US" sz="2000" b="1" dirty="0" smtClean="0">
                <a:latin typeface="+mj-ea"/>
              </a:rPr>
              <a:t>工作介紹</a:t>
            </a:r>
            <a:endParaRPr lang="en-US" sz="2000" b="1" dirty="0">
              <a:latin typeface="+mj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4724400" y="5257800"/>
            <a:ext cx="3309803" cy="586636"/>
          </a:xfrm>
        </p:spPr>
        <p:txBody>
          <a:bodyPr/>
          <a:lstStyle/>
          <a:p>
            <a:r>
              <a:rPr lang="zh-CN" altLang="en-US" dirty="0" smtClean="0"/>
              <a:t>地方组副组长：林霖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348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752906"/>
            <a:ext cx="8385175" cy="736600"/>
          </a:xfrm>
        </p:spPr>
        <p:txBody>
          <a:bodyPr/>
          <a:lstStyle/>
          <a:p>
            <a:r>
              <a:rPr lang="zh-CN" altLang="en-US" sz="4000" dirty="0"/>
              <a:t>芝加哥义工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41185_425376010979_7258767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9506"/>
            <a:ext cx="6477000" cy="485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54694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147050" cy="808038"/>
          </a:xfrm>
        </p:spPr>
        <p:txBody>
          <a:bodyPr/>
          <a:lstStyle/>
          <a:p>
            <a:r>
              <a:rPr lang="zh-CN" altLang="en-US" dirty="0"/>
              <a:t>圣地亚哥义工在做图片展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35056_413201775979_7510481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9104"/>
            <a:ext cx="7153503" cy="475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81294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312149_10150380871940027_689418400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9337"/>
            <a:ext cx="2809472" cy="3924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5203" y="839337"/>
            <a:ext cx="7024744" cy="1143000"/>
          </a:xfrm>
        </p:spPr>
        <p:txBody>
          <a:bodyPr/>
          <a:lstStyle/>
          <a:p>
            <a:r>
              <a:rPr lang="en-US" altLang="zh-CN" dirty="0"/>
              <a:t>UIUC</a:t>
            </a:r>
            <a:r>
              <a:rPr lang="zh-CN" altLang="en-US" dirty="0"/>
              <a:t>义工</a:t>
            </a:r>
          </a:p>
        </p:txBody>
      </p:sp>
      <p:pic>
        <p:nvPicPr>
          <p:cNvPr id="33802" name="Picture 10" descr="charity_sa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94" y="3991852"/>
            <a:ext cx="3779837" cy="2495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DSC_0017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73238"/>
            <a:ext cx="3113088" cy="4681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648763" y="3276600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制作月饼进行义卖</a:t>
            </a:r>
          </a:p>
        </p:txBody>
      </p:sp>
    </p:spTree>
    <p:extLst>
      <p:ext uri="{BB962C8B-B14F-4D97-AF65-F5344CB8AC3E}">
        <p14:creationId xmlns="" xmlns:p14="http://schemas.microsoft.com/office/powerpoint/2010/main" val="369432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慈善晚宴</a:t>
            </a:r>
          </a:p>
        </p:txBody>
      </p:sp>
      <p:pic>
        <p:nvPicPr>
          <p:cNvPr id="36869" name="Picture 5" descr="27170_413980327914_2039161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51225" cy="23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27170_413978327914_873244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427538" cy="296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846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宣传活动</a:t>
            </a:r>
          </a:p>
        </p:txBody>
      </p:sp>
      <p:pic>
        <p:nvPicPr>
          <p:cNvPr id="35844" name="Picture 4" descr="uo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805362" cy="3195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donation 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9" y="3273449"/>
            <a:ext cx="4067175" cy="3043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863306" y="5029200"/>
            <a:ext cx="27414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</a:rPr>
              <a:t>放置在中餐馆的小捐款箱</a:t>
            </a:r>
          </a:p>
        </p:txBody>
      </p:sp>
    </p:spTree>
    <p:extLst>
      <p:ext uri="{BB962C8B-B14F-4D97-AF65-F5344CB8AC3E}">
        <p14:creationId xmlns="" xmlns:p14="http://schemas.microsoft.com/office/powerpoint/2010/main" val="4572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媒体宣传</a:t>
            </a:r>
            <a:endParaRPr lang="en-US" dirty="0"/>
          </a:p>
        </p:txBody>
      </p:sp>
      <p:pic>
        <p:nvPicPr>
          <p:cNvPr id="16389" name="Picture 5" descr="6520_892505754170_6208336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4077867" cy="2706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81607_1809706251966_1130841_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71" t="8831" r="9744"/>
          <a:stretch/>
        </p:blipFill>
        <p:spPr bwMode="auto">
          <a:xfrm>
            <a:off x="3886200" y="1447800"/>
            <a:ext cx="4688434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71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谢谢大家！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2012-07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8093"/>
            <a:ext cx="7381875" cy="439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18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CN" altLang="en-US" dirty="0" smtClean="0"/>
              <a:t>主要目的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团结和组织当地的义工 </a:t>
            </a:r>
            <a:endParaRPr lang="en-US" dirty="0" smtClean="0"/>
          </a:p>
          <a:p>
            <a:pPr lvl="0"/>
            <a:r>
              <a:rPr lang="zh-CN" altLang="en-US" dirty="0" smtClean="0"/>
              <a:t>扩大</a:t>
            </a:r>
            <a:r>
              <a:rPr lang="en-US" dirty="0" smtClean="0"/>
              <a:t>OCEF</a:t>
            </a:r>
            <a:r>
              <a:rPr lang="zh-CN" altLang="en-US" dirty="0" smtClean="0"/>
              <a:t>当地的知名度和信誉。策划该地区的宣传、募捐活动</a:t>
            </a:r>
            <a:endParaRPr lang="en-US" dirty="0" smtClean="0"/>
          </a:p>
          <a:p>
            <a:pPr lvl="0"/>
            <a:r>
              <a:rPr lang="zh-CN" altLang="en-US" dirty="0" smtClean="0"/>
              <a:t>并向总部各功能组推荐合适的义工人选。主要在美国进行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2272-9437-4663-84F8-E1F4B43C5D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8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主要人员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组长：张东升</a:t>
            </a:r>
            <a:endParaRPr lang="en-US" altLang="zh-CN" dirty="0" smtClean="0"/>
          </a:p>
          <a:p>
            <a:r>
              <a:rPr lang="zh-CN" altLang="en-US" dirty="0" smtClean="0"/>
              <a:t>副组长：</a:t>
            </a:r>
            <a:r>
              <a:rPr lang="en-US" altLang="zh-CN" dirty="0" smtClean="0"/>
              <a:t>Lance Li</a:t>
            </a:r>
            <a:r>
              <a:rPr lang="zh-CN" altLang="en-US" dirty="0" smtClean="0"/>
              <a:t>，林霖，</a:t>
            </a:r>
            <a:r>
              <a:rPr lang="en-US" altLang="zh-CN" dirty="0" smtClean="0"/>
              <a:t>David Cao</a:t>
            </a:r>
          </a:p>
          <a:p>
            <a:r>
              <a:rPr lang="zh-CN" altLang="en-US" dirty="0" smtClean="0"/>
              <a:t>罗俊敏（负责在高校推广</a:t>
            </a:r>
            <a:r>
              <a:rPr lang="en-US" altLang="zh-CN" dirty="0" smtClean="0"/>
              <a:t>OCEF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各地分部的负责人（见下页）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2272-9437-4663-84F8-E1F4B43C5D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/>
            <a:r>
              <a:rPr lang="zh-CN" altLang="en-US" dirty="0" smtClean="0"/>
              <a:t>现有主要地方小组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主要在</a:t>
            </a:r>
            <a:r>
              <a:rPr lang="zh-CN" altLang="en-US" dirty="0" smtClean="0"/>
              <a:t>美国</a:t>
            </a:r>
            <a:r>
              <a:rPr lang="en-US" altLang="zh-CN" dirty="0" smtClean="0"/>
              <a:t>(</a:t>
            </a:r>
            <a:r>
              <a:rPr lang="zh-CN" altLang="en-US" dirty="0" smtClean="0"/>
              <a:t>括号内为当地负责人</a:t>
            </a:r>
            <a:r>
              <a:rPr lang="en-US" altLang="zh-CN" dirty="0" smtClean="0"/>
              <a:t>):</a:t>
            </a:r>
          </a:p>
          <a:p>
            <a:pPr>
              <a:buNone/>
            </a:pPr>
            <a:r>
              <a:rPr lang="zh-CN" altLang="en-US" dirty="0" smtClean="0"/>
              <a:t>    休</a:t>
            </a:r>
            <a:r>
              <a:rPr lang="zh-CN" altLang="en-US" dirty="0"/>
              <a:t>斯</a:t>
            </a:r>
            <a:r>
              <a:rPr lang="zh-CN" altLang="en-US" dirty="0" smtClean="0"/>
              <a:t>顿</a:t>
            </a:r>
            <a:r>
              <a:rPr lang="en-US" altLang="zh-CN" dirty="0" smtClean="0"/>
              <a:t>(lance)</a:t>
            </a:r>
            <a:r>
              <a:rPr lang="zh-CN" altLang="en-US" dirty="0" smtClean="0"/>
              <a:t>，旧金山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Tina&amp;Joy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，芝加哥</a:t>
            </a:r>
            <a:r>
              <a:rPr lang="en-US" altLang="zh-CN" dirty="0" smtClean="0"/>
              <a:t>(Lin </a:t>
            </a:r>
            <a:r>
              <a:rPr lang="en-US" altLang="zh-CN" dirty="0" err="1" smtClean="0"/>
              <a:t>lin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，纽约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David&amp;Nicole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，圣地亚哥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Ranxin&amp;Nancy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   </a:t>
            </a:r>
            <a:r>
              <a:rPr lang="en-US" altLang="zh-CN" dirty="0" smtClean="0"/>
              <a:t>UIUC(</a:t>
            </a:r>
            <a:r>
              <a:rPr lang="en-US" altLang="zh-CN" dirty="0" err="1" smtClean="0"/>
              <a:t>Qian</a:t>
            </a:r>
            <a:r>
              <a:rPr lang="en-US" altLang="zh-CN" dirty="0" smtClean="0"/>
              <a:t>)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交流平台：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smtClean="0"/>
              <a:t>	Yahoo group, </a:t>
            </a:r>
            <a:r>
              <a:rPr lang="en-US" dirty="0" err="1" smtClean="0"/>
              <a:t>facebook</a:t>
            </a:r>
            <a:r>
              <a:rPr lang="en-US" dirty="0" smtClean="0"/>
              <a:t>, email list, </a:t>
            </a:r>
            <a:r>
              <a:rPr lang="ja-JP" altLang="en-US" dirty="0" smtClean="0"/>
              <a:t>定期的网络会议</a:t>
            </a:r>
            <a:r>
              <a:rPr lang="zh-CN" altLang="en-US" dirty="0" smtClean="0"/>
              <a:t>，电话交流等</a:t>
            </a:r>
            <a:endParaRPr lang="en-US" altLang="ja-JP" dirty="0" smtClean="0"/>
          </a:p>
          <a:p>
            <a:pPr lvl="0"/>
            <a:r>
              <a:rPr lang="zh-CN" altLang="en-US" dirty="0" smtClean="0"/>
              <a:t>多种活动方式</a:t>
            </a:r>
            <a:endParaRPr lang="en-US" altLang="zh-CN" dirty="0" smtClean="0"/>
          </a:p>
          <a:p>
            <a:pPr lvl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年度聚会，图片展，义卖（</a:t>
            </a:r>
            <a:r>
              <a:rPr lang="en-US" dirty="0" smtClean="0"/>
              <a:t>T-shirt, Calendar, </a:t>
            </a:r>
            <a:r>
              <a:rPr lang="zh-CN" altLang="en-US" dirty="0" smtClean="0"/>
              <a:t>月饼），讲座，参加其他组织的活动</a:t>
            </a:r>
            <a:r>
              <a:rPr lang="en-US" dirty="0" smtClean="0"/>
              <a:t>(</a:t>
            </a:r>
            <a:r>
              <a:rPr lang="zh-CN" altLang="en-US" dirty="0" smtClean="0"/>
              <a:t>马拉松，运动会，中秋晚会等等</a:t>
            </a:r>
            <a:r>
              <a:rPr lang="en-US" dirty="0" smtClean="0"/>
              <a:t>)</a:t>
            </a:r>
            <a:r>
              <a:rPr lang="zh-CN" altLang="en-US" dirty="0" smtClean="0"/>
              <a:t>，与中文学校合作 等等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2272-9437-4663-84F8-E1F4B43C5D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58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面临的挑战以及更</a:t>
            </a:r>
            <a:r>
              <a:rPr lang="zh-CN" altLang="en-US" dirty="0"/>
              <a:t>远的目</a:t>
            </a:r>
            <a:r>
              <a:rPr lang="zh-CN" altLang="en-US" dirty="0" smtClean="0"/>
              <a:t>标</a:t>
            </a:r>
            <a:endParaRPr lang="zh-CN" altLang="en-US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地方活动需要</a:t>
            </a:r>
            <a:r>
              <a:rPr lang="en-US" dirty="0" smtClean="0"/>
              <a:t>STRONG LEADERSHIP</a:t>
            </a:r>
          </a:p>
          <a:p>
            <a:r>
              <a:rPr lang="zh-CN" altLang="en-US" dirty="0" smtClean="0"/>
              <a:t>人员流动常常造成地方工作无人接管</a:t>
            </a:r>
            <a:endParaRPr lang="en-US" dirty="0" smtClean="0"/>
          </a:p>
          <a:p>
            <a:r>
              <a:rPr lang="zh-CN" altLang="en-US" dirty="0" smtClean="0"/>
              <a:t>希望将来地方组操</a:t>
            </a:r>
            <a:r>
              <a:rPr lang="zh-CN" altLang="en-US" dirty="0"/>
              <a:t>作规范</a:t>
            </a:r>
            <a:r>
              <a:rPr lang="zh-CN" altLang="en-US" dirty="0" smtClean="0"/>
              <a:t>化和职</a:t>
            </a:r>
            <a:r>
              <a:rPr lang="zh-CN" altLang="en-US" dirty="0"/>
              <a:t>业</a:t>
            </a:r>
            <a:r>
              <a:rPr lang="zh-CN" altLang="en-US" dirty="0" smtClean="0"/>
              <a:t>化</a:t>
            </a:r>
            <a:r>
              <a:rPr lang="en-US" altLang="zh-CN" dirty="0" smtClean="0"/>
              <a:t>,</a:t>
            </a:r>
            <a:r>
              <a:rPr lang="zh-CN" altLang="en-US" dirty="0" smtClean="0"/>
              <a:t>吸引更多义工</a:t>
            </a:r>
            <a:endParaRPr lang="zh-CN" altLang="en-US" dirty="0"/>
          </a:p>
          <a:p>
            <a:r>
              <a:rPr lang="zh-CN" altLang="en-US" dirty="0" smtClean="0"/>
              <a:t>探索如何让我们的工作对当地的</a:t>
            </a:r>
            <a:r>
              <a:rPr lang="en-US" dirty="0" smtClean="0"/>
              <a:t>COMMUNINITY</a:t>
            </a:r>
            <a:r>
              <a:rPr lang="zh-CN" altLang="en-US" dirty="0" smtClean="0"/>
              <a:t>也有益处</a:t>
            </a:r>
            <a:endParaRPr lang="en-US" altLang="zh-CN" dirty="0" smtClean="0"/>
          </a:p>
          <a:p>
            <a:r>
              <a:rPr lang="zh-CN" altLang="en-US" dirty="0" smtClean="0"/>
              <a:t>针对当地特定</a:t>
            </a:r>
            <a:r>
              <a:rPr lang="zh-CN" altLang="en-US" dirty="0" smtClean="0"/>
              <a:t>人群的宣传：高校宣传和中文学校的</a:t>
            </a:r>
            <a:r>
              <a:rPr lang="zh-CN" altLang="en-US" dirty="0" smtClean="0"/>
              <a:t>宣传等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8524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18488" cy="1023938"/>
          </a:xfrm>
        </p:spPr>
        <p:txBody>
          <a:bodyPr/>
          <a:lstStyle/>
          <a:p>
            <a:r>
              <a:rPr lang="zh-CN" altLang="en-US" dirty="0"/>
              <a:t>休斯顿义工</a:t>
            </a:r>
          </a:p>
        </p:txBody>
      </p:sp>
      <p:pic>
        <p:nvPicPr>
          <p:cNvPr id="31748" name="Picture 4" descr="553476_10151124508875980_1422743090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81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476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2925" y="727028"/>
            <a:ext cx="8385175" cy="736600"/>
          </a:xfrm>
        </p:spPr>
        <p:txBody>
          <a:bodyPr>
            <a:normAutofit/>
          </a:bodyPr>
          <a:lstStyle/>
          <a:p>
            <a:r>
              <a:rPr lang="zh-CN" altLang="en-US" dirty="0"/>
              <a:t>纽约义</a:t>
            </a:r>
            <a:r>
              <a:rPr lang="zh-CN" altLang="en-US" dirty="0" smtClean="0"/>
              <a:t>工</a:t>
            </a:r>
            <a:endParaRPr lang="zh-CN" altLang="en-US" dirty="0"/>
          </a:p>
        </p:txBody>
      </p:sp>
      <p:pic>
        <p:nvPicPr>
          <p:cNvPr id="34823" name="Picture 7" descr="549616_10151124530425980_1431750852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9441"/>
            <a:ext cx="5882944" cy="498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457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939800"/>
            <a:ext cx="8385175" cy="736600"/>
          </a:xfrm>
        </p:spPr>
        <p:txBody>
          <a:bodyPr>
            <a:normAutofit/>
          </a:bodyPr>
          <a:lstStyle/>
          <a:p>
            <a:r>
              <a:rPr lang="zh-CN" altLang="en-US" dirty="0"/>
              <a:t>纽</a:t>
            </a:r>
            <a:r>
              <a:rPr lang="zh-CN" altLang="en-US" dirty="0" smtClean="0"/>
              <a:t>约</a:t>
            </a:r>
            <a:r>
              <a:rPr lang="zh-CN" altLang="en-US" dirty="0"/>
              <a:t>义工</a:t>
            </a:r>
            <a:r>
              <a:rPr lang="zh-CN" altLang="en-US" dirty="0" smtClean="0"/>
              <a:t>拍</a:t>
            </a:r>
            <a:r>
              <a:rPr lang="zh-CN" altLang="en-US" dirty="0"/>
              <a:t>卖活动和图片展</a:t>
            </a:r>
          </a:p>
        </p:txBody>
      </p:sp>
      <p:pic>
        <p:nvPicPr>
          <p:cNvPr id="34822" name="Picture 6" descr="393495_10150410875910980_289115001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51" y="2321893"/>
            <a:ext cx="3272550" cy="327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8" descr="302338_10151124510725980_1064514083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36894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65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7024744" cy="1143000"/>
          </a:xfrm>
        </p:spPr>
        <p:txBody>
          <a:bodyPr/>
          <a:lstStyle/>
          <a:p>
            <a:r>
              <a:rPr lang="zh-CN" altLang="en-US" dirty="0"/>
              <a:t>北加义工的油画义卖</a:t>
            </a:r>
          </a:p>
        </p:txBody>
      </p:sp>
      <p:pic>
        <p:nvPicPr>
          <p:cNvPr id="37892" name="Picture 4" descr="155177_478872552725_5886175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2992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35284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5927</TotalTime>
  <Words>256</Words>
  <Application>Microsoft Office PowerPoint</Application>
  <PresentationFormat>全屏显示(4:3)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Austin</vt:lpstr>
      <vt:lpstr>Local  Branch  Management  Committee                               工作介紹</vt:lpstr>
      <vt:lpstr>主要目的</vt:lpstr>
      <vt:lpstr>主要人员</vt:lpstr>
      <vt:lpstr>现有主要地方小组</vt:lpstr>
      <vt:lpstr>面临的挑战以及更远的目标</vt:lpstr>
      <vt:lpstr>休斯顿义工</vt:lpstr>
      <vt:lpstr>纽约义工</vt:lpstr>
      <vt:lpstr>纽约义工拍卖活动和图片展</vt:lpstr>
      <vt:lpstr>北加义工的油画义卖</vt:lpstr>
      <vt:lpstr>芝加哥义工</vt:lpstr>
      <vt:lpstr>圣地亚哥义工在做图片展</vt:lpstr>
      <vt:lpstr>UIUC义工</vt:lpstr>
      <vt:lpstr>慈善晚宴</vt:lpstr>
      <vt:lpstr>宣传活动</vt:lpstr>
      <vt:lpstr>媒体宣传</vt:lpstr>
      <vt:lpstr>谢谢大家！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Lancer</dc:creator>
  <cp:lastModifiedBy>lenovo</cp:lastModifiedBy>
  <cp:revision>18</cp:revision>
  <dcterms:created xsi:type="dcterms:W3CDTF">2012-05-11T04:24:18Z</dcterms:created>
  <dcterms:modified xsi:type="dcterms:W3CDTF">2012-10-31T17:43:20Z</dcterms:modified>
</cp:coreProperties>
</file>